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1F5937-10C0-4BF8-9E6D-85BA77CE54A7}" v="90" dt="2022-08-06T08:08:33.2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4-23T07:02:19.448"/>
    </inkml:context>
    <inkml:brush xml:id="br0">
      <inkml:brushProperty name="width" value="0.1" units="cm"/>
      <inkml:brushProperty name="height" value="0.6" units="cm"/>
      <inkml:brushProperty name="color" value="#E71224"/>
      <inkml:brushProperty name="inkEffects" value="pencil"/>
    </inkml:brush>
  </inkml:definitions>
  <inkml:trace contextRef="#ctx0" brushRef="#br0">2848 328 5527 211335 73441,'1'-1'600'0'0,"0"-4"-600"0"0,2-4 1840 0 0,0-3 2632 0 0,-1-1-2192 0 0,-1-1-1352 0 0,1 2 320 0 0,-3-1-304 0 0,-3-3-320 0 0,-3-5-88 0 0,-6-2-96 0 0,-5-3 16 0 0,-6-1 40 0 0,-6 2 24 0 0,-2 3-240 0 0,0 4 0 0 0,1 4 0 0 0,1 3-24 0 0,-5 2 240 0 0,-8 1-16 0 0,-8 1-16 0 0,-7 1-8 0 0,-6 0-24 0 0,-7 1-40 0 0,1 2-224 0 0,3 2 0 0 0,-2 2 128 0 0,0 1-184 0 0,4 1 0 0 0,-3 1 0 0 0,0 0-48 0 0,5 1-64 0 0,-5 2 0 0 0,0 1 64 0 0,2 2-64 0 0,-8 4 0 0 0,-2 4 72 0 0,2 1-72 0 0,-6 6 64 0 0,-8 8-64 0 0,3 3 64 0 0,6-1-64 0 0,-2 4 0 0 0,-6 4 0 0 0,-3 5 0 0 0,-2 4 128 0 0,9 0-128 0 0,11-4 96 0 0,7 3 48 0 0,5 8 16 0 0,9 1-80 0 0,7 0 16 0 0,3 8 112 0 0,0 11-40 0 0,-1 13-104 0 0,2 12 32 0 0,2 9-96 0 0,6 9 0 0 0,5 2 0 0 0,8-11 0 0 0,8-14 64 0 0,7-6 24 0 0,9 1 8 0 0,6-4-96 0 0,3-8 96 0 0,7 4-32 0 0,6 5-64 0 0,3-1 0 0 0,1-8 96 0 0,5 1 0 0 0,8 7 16 0 0,8 5 40 0 0,9 4-80 0 0,8 1 0 0 0,1-8-72 0 0,-4-14 0 0 0,5-5 0 0 0,7-1 0-531-4,-1-6 0 19 7,-6-8 0 512-3,-6-8 0-483-3,-5-6 0 483 3,-4-6 0 0 0,-1-4 0 0 0,10-1 0-590 1,17 2 0-541 0,3-3 0 589 0,-1-5 0 0-2,3-3 0 542 1,8-5 0-1082-7,11-7 0 557 10,12-7 0 31-5,-3-8 0-30 3,-9-6 0 524-1,-12-4 0-587 7,-11-5 0 63-9,-9-2 0 31-6,-7-4 0-48 16,-4-3 0-45-7,-2-2 0 63-9,0-2 0-126 12,-1-2 0 32-6,11-8-64-420 7,12-13 64 1037-5,9-12 0-1069 3,-4-4 0 1069-3,-9 2 0 0 0,-2-8 0-540-6,2-13 0 44 6,3-16 0 0-1,3-16 0-64 3,-9 0 0-34 1,-11 7 0 67-6,-10-4 64 0-1,-7-7 24 527 4,-10 6-24 0 0,-8 10 0 0 0,-7 1 160 0 0,-5 8-56 0 0,-5 9 8 0 0,-4 9 0 0 0,-3 8-40 0 0,-3 5-8 0 0,-2 4 0 0 0,-3-9 96 0 0,-1 0-144 0 0,-3 1 0 0 0,-2-6 96 0 0,-3 1-72 0 0,-2 4 0 0 0,-3 7 0 0 0,-2 7-32 0 0,-3 6-8 0 0,-3 5 0 0 0,-12-4 0 0 0,-8 1 0 0 0,-3 3-64 0 0,-3 5 64 0 0,-1 5-64 0 0,0 4 80 0 0,-1 6-80 0 0,0 4 80 0 0,1 4-80 0 0,-1 3 0 0 0,-1 4 0 0 0,-13 0 0 0 0,-7 2 0 0 0,-3 1 0 0 0,-1 2 0 0 0,1 1-192 0 0,-9-3-192 0 0,-13-5-992 0 0,-11-9-1424 0 0,12 1-23495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0:55.34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575 69 5063 0 0,'-213'18'3890'0'0,"168"-14"-2671"0"0,-1-2 1 0 0,0-2 0 0 0,-72-9-1 0 0,85 6-199 0 0,26 3-538 0 0,-1 0 0 0 0,1-1 0 0 0,0 1 0 0 0,0-2 0 0 0,0 1 0 0 0,0-1 0 0 0,0 0 0 0 0,-9-5 2402 0 0,26-1-1933 0 0,2 2-718 0 0,-1 1 1 0 0,1 0 0 0 0,1 1-1 0 0,-1 0 1 0 0,0 1-1 0 0,22-3 1 0 0,-13 2-36 0 0,28-4 360 0 0,77-3-1 0 0,53 10 175 0 0,-75 1-388 0 0,1305 10 1424 0 0,-1011 7-1857 0 0,-300-12-514 0 0,5 1-360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0:55.34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200 17 7743 0 0,'0'0'704'0'0,"-1"-4"-504"0"0,1 3-163 0 0,-4-9 257 0 0,4 10-282 0 0,0 0 1 0 0,0 0 0 0 0,0 0-1 0 0,0 0 1 0 0,0-1-1 0 0,0 1 1 0 0,0 0-1 0 0,-1 0 1 0 0,1 0-1 0 0,0 0 1 0 0,0 0-1 0 0,0 0 1 0 0,0 0 0 0 0,-1 0-1 0 0,1-1 1 0 0,0 1-1 0 0,0 0 1 0 0,0 0-1 0 0,0 0 1 0 0,-1 0-1 0 0,1 0 1 0 0,0 0-1 0 0,0 0 1 0 0,0 0 0 0 0,0 0-1 0 0,-1 0 1 0 0,1 0-1 0 0,0 0 1 0 0,0 0-1 0 0,0 0 1 0 0,-1 0-1 0 0,1 0 1 0 0,0 1-1 0 0,0-1 1 0 0,0 0 0 0 0,0 0-1 0 0,0 0 1 0 0,-1 0-1 0 0,1 0 1 0 0,0 0-1 0 0,0 0 1 0 0,0 0-1 0 0,0 1 1 0 0,0-1 0 0 0,0 0-1 0 0,-1 0 1 0 0,1 0-1 0 0,0 1 1 0 0,-1 0 1057 0 0,-9 5-298 0 0,10-5-677 0 0,-1 0 0 0 0,0-1-1 0 0,1 1 1 0 0,-1 0 0 0 0,0-1-1 0 0,0 1 1 0 0,0 0 0 0 0,1-1-1 0 0,-1 1 1 0 0,0-1 0 0 0,0 0-1 0 0,0 1 1 0 0,-2-1 0 0 0,-2 3 389 0 0,0-1-1 0 0,0 0 1 0 0,0 1 0 0 0,1 0 0 0 0,-6 4 0 0 0,8-5-493 0 0,-3 1 133 0 0,1 2 1 0 0,-1-1-1 0 0,1 0 0 0 0,0 1 0 0 0,0 0 1 0 0,0 0-1 0 0,1 0 0 0 0,-6 12 0 0 0,-1 3-54 0 0,-7 25 0 0 0,9-20 184 0 0,-5 12 237 0 0,3 1 1 0 0,0 1-1 0 0,3 0 0 0 0,-3 45 0 0 0,10-74-505 0 0,0 1-1 0 0,0-1 1 0 0,1 0 0 0 0,1 0-1 0 0,0 0 1 0 0,0-1-1 0 0,1 1 1 0 0,0 0 0 0 0,1-1-1 0 0,0 1 1 0 0,0-1-1 0 0,1 0 1 0 0,0-1 0 0 0,1 1-1 0 0,0-1 1 0 0,0 0-1 0 0,1-1 1 0 0,0 1 0 0 0,13 10-1 0 0,-1-5 15 0 0,-14-11 0 0 0,0-1 0 0 0,-1 0 0 0 0,0 0 0 0 0,0 0 0 0 0,0-1 0 0 0,-1 1 0 0 0,1-1 0 0 0,0 0 0 0 0,0 0 0 0 0,0 0 0 0 0,0 0 0 0 0,0-1 0 0 0,5-1 0 0 0,-2 0 0 0 0,0-1 0 0 0,-1 1 0 0 0,1-1 0 0 0,0-1 0 0 0,9-5 0 0 0,2-5 0 0 0,0-1 0 0 0,29-30 0 0 0,-44 41 0 0 0,17-16 30 0 0,-1-1 0 0 0,-2-1 0 0 0,0 0 0 0 0,-1-1-1 0 0,16-31 1 0 0,-27 44-13 0 0,-1 1-1 0 0,0-1 1 0 0,-1 0-1 0 0,0 0 1 0 0,0 0 0 0 0,-1 0-1 0 0,0 0 1 0 0,-1-1-1 0 0,0 1 1 0 0,-1-1 0 0 0,0 1-1 0 0,-1 0 1 0 0,0-1-1 0 0,0 1 1 0 0,-1 0-1 0 0,-1-1 1 0 0,-4-12 0 0 0,4 14 134 0 0,-2-1 0 0 0,1 1 0 0 0,-1 0 0 0 0,0 1 0 0 0,-1-1 0 0 0,0 1 0 0 0,-10-11 0 0 0,11 14-5 0 0,1 1 0 0 0,-1 0 0 0 0,0 0 0 0 0,0 1 0 0 0,0 0 0 0 0,-1 0 0 0 0,1 0 0 0 0,-1 0 0 0 0,0 1 0 0 0,0 0 0 0 0,0 0 0 0 0,0 1 0 0 0,-8-2-1 0 0,4 2 42 0 0,0 0-1 0 0,-1 0 1 0 0,1 1-1 0 0,-1 1 0 0 0,1-1 1 0 0,0 2-1 0 0,0-1 0 0 0,-17 6 1 0 0,21-5-156 0 0,-1 1 1 0 0,1 0-1 0 0,0 0 1 0 0,0 1-1 0 0,0 0 1 0 0,0 0-1 0 0,1 0 1 0 0,-1 0 0 0 0,1 1-1 0 0,0 0 1 0 0,0 0-1 0 0,1 1 1 0 0,-7 9-1 0 0,4-3-429 0 0,1-1-1 0 0,-9 23 1 0 0,1 6-5544 0 0,3 2-1817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0:55.34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5 254 4143 0 0,'0'0'319'0'0,"0"2"262"0"0,-4 13 10739 0 0,3-11-7377 0 0,2-8-3780 0 0,0 0 1 0 0,0-1 0 0 0,0 1-1 0 0,0 0 1 0 0,4-6 0 0 0,-2 1-5 0 0,6-13 82 0 0,0 2 0 0 0,2-1 0 0 0,0 1 0 0 0,1 1 0 0 0,1 0 1 0 0,1 0-1 0 0,0 2 0 0 0,2 0 0 0 0,26-24 0 0 0,-40 39-236 0 0,1 0-1 0 0,0 0 1 0 0,0 0 0 0 0,0 0 0 0 0,0 1-1 0 0,0-1 1 0 0,0 1 0 0 0,1 0 0 0 0,-1 0-1 0 0,0 0 1 0 0,1 0 0 0 0,-1 0 0 0 0,6 0-1 0 0,-6 2-1 0 0,0-1 0 0 0,-1 0-1 0 0,1 1 1 0 0,-1-1-1 0 0,1 1 1 0 0,-1 0-1 0 0,0 0 1 0 0,1 0-1 0 0,-1 0 1 0 0,0 0-1 0 0,1 0 1 0 0,-1 1-1 0 0,0-1 1 0 0,0 1-1 0 0,0-1 1 0 0,0 1 0 0 0,0 0-1 0 0,-1 0 1 0 0,3 2-1 0 0,5 10 58 0 0,-1-1-1 0 0,0 2 1 0 0,-1-1 0 0 0,-1 1 0 0 0,0 0-1 0 0,5 20 1 0 0,15 36 315 0 0,-22-62-332 0 0,0-1-1 0 0,1 0 1 0 0,0 1-1 0 0,1-2 1 0 0,11 15-1 0 0,-16-21-9 0 0,1 0-1 0 0,-1 1 1 0 0,1-1 0 0 0,0 0-1 0 0,-1 0 1 0 0,1 0 0 0 0,0 0-1 0 0,-1 0 1 0 0,1 0 0 0 0,0 0-1 0 0,0-1 1 0 0,0 1 0 0 0,0-1-1 0 0,0 1 1 0 0,0-1 0 0 0,0 0-1 0 0,0 0 1 0 0,0 0 0 0 0,0 0-1 0 0,0 0 1 0 0,0 0 0 0 0,0 0-1 0 0,0-1 1 0 0,-1 1 0 0 0,1-1-1 0 0,0 1 1 0 0,0-1 0 0 0,0 0-1 0 0,0 0 1 0 0,-1 0 0 0 0,1 0-1 0 0,2-2 1 0 0,5-3-51 0 0,-1 0 0 0 0,0-1 0 0 0,-1 0 0 0 0,0 0 0 0 0,6-9-1 0 0,7-10-813 0 0,-1-5-313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4:11.35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9 35 6823 0 0,'0'0'4466'0'0,"-9"-3"2730"0"0,14 4-7160 0 0,0 0 1 0 0,-1-1-1 0 0,1 1 1 0 0,0-1 0 0 0,0 1-1 0 0,0-1 1 0 0,-1-1-1 0 0,1 1 1 0 0,0-1 0 0 0,4-1-1 0 0,13-5-36 0 0,1-3 0 0 0,-15 4 44 0 0,-7 6-87 0 0,0-1-1 0 0,-1 0 1 0 0,1 1 0 0 0,0-1-1 0 0,0 1 1 0 0,-1-1 0 0 0,1 1-1 0 0,0-1 1 0 0,0 1 0 0 0,0-1-1 0 0,-1 1 1 0 0,1 0 0 0 0,0-1 0 0 0,0 1-1 0 0,1 0 1 0 0,1-1-2229 0 0,-1 0 521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4:36.367"/>
    </inkml:context>
    <inkml:brush xml:id="br0">
      <inkml:brushProperty name="width" value="0.05" units="cm"/>
      <inkml:brushProperty name="height" value="0.05" units="cm"/>
      <inkml:brushProperty name="color" value="#004F8B"/>
      <inkml:brushProperty name="ignorePressure" value="1"/>
    </inkml:brush>
  </inkml:definitions>
  <inkml:trace contextRef="#ctx0" brushRef="#br0">2 10 0 0,'-1'-5'0'0,"1"3"0"0,-1 0 0 0,2 3 0 0,-1 2 0 0,1 0 0 0,35 204 0 0,35 196 0 0,-24-136 0 0,77 434 0 0,-41-228 0 0,-59-339 0 0,-24-131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4:37.434"/>
    </inkml:context>
    <inkml:brush xml:id="br0">
      <inkml:brushProperty name="width" value="0.05" units="cm"/>
      <inkml:brushProperty name="height" value="0.05" units="cm"/>
      <inkml:brushProperty name="color" value="#004F8B"/>
      <inkml:brushProperty name="ignorePressure" value="1"/>
    </inkml:brush>
  </inkml:definitions>
  <inkml:trace contextRef="#ctx0" brushRef="#br0">1 2 0 0,'0'3'0'0,"1"0"0"0,-1 0 0 0,1 0 0 0,-1-1 0 0,0 0 0 0,1 1 0 0,-1-1 0 0,1 0 0 0,-1-2 0 0,-1-1 0 0,1 0 0 0,0 0 0 0,-3-18 0 0,2 17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4:38.460"/>
    </inkml:context>
    <inkml:brush xml:id="br0">
      <inkml:brushProperty name="width" value="0.05" units="cm"/>
      <inkml:brushProperty name="height" value="0.05" units="cm"/>
      <inkml:brushProperty name="color" value="#004F8B"/>
      <inkml:brushProperty name="ignorePressure" value="1"/>
    </inkml:brush>
  </inkml:definitions>
  <inkml:trace contextRef="#ctx0" brushRef="#br0">4 21 0 0,'-3'-16'0'0,"4"21"0"0,-3-12 0 0,2 5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4:47.070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16 7199 0 0,'0'0'5374'0'0,"10"12"-3428"0"0,-3 3-1852 0 0,0-1-1 0 0,-1 2 1 0 0,0-1-1 0 0,-1 1 1 0 0,5 31-1 0 0,2 84 614 0 0,-11-125-609 0 0,2 24 51 0 0,13 55 1 0 0,-2-17-307 0 0,65 298-1595 0 0,-50-250-326 0 0,17 168 0 0 0,-40-227 2078 0 0,-7-65 211 0 0,0-1 0 0 0,-1 1 0 0 0,-2-10-1 0 0,-2-5 179 0 0,-52-382 1143 0 0,55 377-1046 0 0,-18-126-632 0 0,-9-109 90 0 0,10 48-305 0 0,13 157 1600 0 0,5 36-822 0 0,-8-44 175 0 0,3 49 1312 0 0,7 27-1431 0 0,16 111-161 0 0,-4-45-992 0 0,22 223-2289 0 0,-3 0 3995 0 0,-24-231-61 0 0,18 88-227 0 0,-16-104 1088 0 0,2 83 0 0 0,-1-9 170 0 0,12 11-1976 0 0,-4-35-240 0 0,-1-4-74 0 0,8 60 364 0 0,-23-134-190 0 0,0-14-416 0 0,-1 0 0 0 0,-1 0 1 0 0,0 0-1 0 0,0 1 0 0 0,-4 19 1 0 0,-6-44-3068 0 0,-6-43 1772 0 0,-11-81-1 0 0,20 87 1857 0 0,1-2 255 0 0,-20-72 1110 0 0,25 139 216 0 0,1 25 0 0 0,8 42-1292 0 0,-4-54 89 0 0,5 35-587 0 0,3-1 0 0 0,2-1 0 0 0,28 74 0 0 0,-23-75-6194 0 0,-18-58 6346 0 0,3 3-1652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4:47.601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107 693 2127 0 0,'-2'-43'415'0'0,"-14"-58"8032"0"0,5 45-7469 0 0,-35-203-679 0 0,41 230-216 0 0,-21-149 1263 0 0,25 152-112 0 0,3 27-1170 0 0,0 1 0 0 0,-1-1 0 0 0,0 0 1 0 0,1 1-1 0 0,-1 0 0 0 0,0-1 0 0 0,0 1 1 0 0,1 0-1 0 0,-1 0 0 0 0,-1-1 0 0 0,2 4 0 0 0,0-2-44 0 0,7 17-142 0 0,0 0-1 0 0,11 40 1 0 0,4 45-1020 0 0,-18-73 877 0 0,26 152 137 0 0,-14-69 160 0 0,11 28-1991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4:48.412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241 1316 455 0 0,'-101'-491'6968'0'0,"95"463"-7342"0"0,-31-163 1758 0 0,19 62-351 0 0,-14-69 2633 0 0,3 38 361 0 0,14 57-5160 0 0,13 88-4630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4-23T07:02:35.195"/>
    </inkml:context>
    <inkml:brush xml:id="br0">
      <inkml:brushProperty name="width" value="0.1" units="cm"/>
      <inkml:brushProperty name="height" value="0.6" units="cm"/>
      <inkml:brushProperty name="color" value="#E71224"/>
      <inkml:brushProperty name="inkEffects" value="pencil"/>
    </inkml:brush>
  </inkml:definitions>
  <inkml:trace contextRef="#ctx0" brushRef="#br0">0 2923 8287 221304 68857,'0'0'736'0'0,"0"0"-584"0"0,0 0 1120 0 0,5-1 1760 0 0,4-1-1480 0 0,3-1-896 0 0,2 0-176 0 0,0-1-40 0 0,2 0-8 0 0,0 0-112 0 0,4-1 280 0 0,8 0-120 0 0,8 1-168 0 0,10 1 72 0 0,3 1-128 0 0,-2 1 0 0 0,3-1 248 0 0,6 0-8 0 0,-1 0-248 0 0,-3-1-24 0 0,-3-1-8 0 0,-3 0 0 0 0,0-1 0 0 0,1-1-16 0 0,3-1 0 0 0,2-2 0 0 0,2 0 0 0 0,2-3 16 0 0,13-4 216 0 0,14-6-16 0 0,4-3-216 0 0,-1-1 0 0 0,8-2 88 0 0,1-1-224 0 0,-3 1-64 0 0,6-4 168 0 0,11-4-40 0 0,1-2-64 0 0,-5 1-64 0 0,-6 0 0 0 0,-6 2 72 0 0,8-5 32 0 0,13-8 80 0 0,16-7 0 0 0,14-7 24 0 0,-4 2-104 0 0,-12 4 8 0 0,-15 6 0 0 0,-13 4 0 0 0,5-3 64 0 0,-1-1-112 0 0,-2 1-64 0 0,-5 1 96 0 0,-5 1-96 0 0,-3 1 0 0 0,-3 0 64 0 0,-1 2-64 0 0,-1-2 0 0 0,0 1 0 0 0,1 0 0 0 0,14-6 0 0 0,3-2 64 0 0,-2 1-64 0 0,12-5 0 0 0,3 1 0 0 0,-5 2 0 0 0,7-4 0 0 0,-3 0 0 0 0,-7 4 0 0 0,7-3 0 0 0,13-6 0 0 0,9-6 0 0 0,6-5 0 0 0,1 0 0 0 0,-2 1 0 0 0,-14 8 0 512-2,-18 10 0-512 2,-19 10 0 0 0,-17 8 0 551-2,-5 2 64-551 2,-9 4-64 530 1,-7 4 0-530-1,-7 3 0 0 0,-6 3 64 0 0,1-2-64 492 0,3-2 0-492 0,-2 1 0 0 0,-3 3 0 550 5,-2 2 0 472-1,-4 2 64-1022-4,-3 3-64 0 0,-4 2 0 0 0,-2 2 0 511-1,0 1 0-511 1,1 0-80 530-9,-3 1 16 1 11,-4 2 0-531-2,-5 1-72 0 0,-4 2 64 0 0,-3 1 0 0 0,-3 2 0 491 0,-1 0-8 60 5,-4-1 80 118-5,-2 1-80-39-1,-4-1 8-40-3,-4 1-72 493 1,-7 1-16-1083 3,-7 2-16 0 0,-2 1 88 514 7,-1 1 0-514-7,-3 1-88 553 3,1 2 88-42-13,0 0 88-511 10,-2 0 0 0 0,-6 3-64 0 0,-2 1 64 514 1,1 0 0-514-1,3 0 0 0 0,-1 0 64 536 5,1 1-64-61-5,0-1 64-475 0,-1 0-64 0 0,-1 0 72 0 0,-7 0 24 0 0,-8 1 32 0 0,-1 1-32 0 0,3 0-8 0 0,0 1 0 0 0,-1 3 8 0 0,5-1 0 0 0,7 0-96 0 0,5-2 0 0 0,6-2 0 0 0,7-2 0 0 0,7-2 0 0 0,7-4 64 0 0,5-2-64 0 0,3-2 0 0 0,2 0 0 0 0,1-2 0 0 0,1 1 0 0 0,2-2 0 0 0,4 0 0 0 0,5-1 0 0 0,4 0 0 0 0,9-4 72 0 0,13-3-8 0 0,6-2-64 0 0,2-1 64 0 0,9-4 0 0 0,11-3 0 0 0,9-4 0 0 0,4-3 0 0 0,2-3 0 0 0,-1-2 0 0 0,-1-1 0 0 0,-4 0 16 0 0,-4 3 8 0 0,-6 4 8 0 0,-10 6-96 0 0,-10 6 112 0 0,-11 6-32 0 0,-8 4-8 0 0,-10 2 0 0 0,-5 4 0 0 0,-4 0 72 0 0,-4 0-72 0 0,-2 4 0 0 0,-2 2 0 0 0,0 3 0 0 0,-4 5 80 0 0,-6 6 8 0 0,-4 3-80 0 0,-3 2 16 0 0,-2-1 0 0 0,-2-1 0 0 0,-1 0 0 0 0,-1-1 24 0 0,-4 6 136 0 0,-2 2-128 0 0,0 1 0 0 0,-2 4 128 0 0,-5 6-64 0 0,0 2-192 0 0,3-4 88 0 0,4-4-88 0 0,3-4 0 0 0,3-4 0 0 0,2-3-96 0 0,-2 1-1384 513-4,0-3-200-513 4,3-4-24527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4:51.257"/>
    </inkml:context>
    <inkml:brush xml:id="br0">
      <inkml:brushProperty name="width" value="0.1" units="cm"/>
      <inkml:brushProperty name="height" value="0.2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0 2759 0 0,'27'9'7511'0'0,"-27"-8"-7451"0"0,1-1-1 0 0,0 0 1 0 0,-1 0 0 0 0,1 1 0 0 0,0-1-1 0 0,-1 0 1 0 0,1 1 0 0 0,-1-1 0 0 0,1 1-1 0 0,0-1 1 0 0,-1 1 0 0 0,1-1 0 0 0,-1 1-1 0 0,1-1 1 0 0,-1 1 0 0 0,0 0 0 0 0,1-1-1 0 0,-1 1 1 0 0,0-1 0 0 0,1 2 0 0 0,-1-1-168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4:59.695"/>
    </inkml:context>
    <inkml:brush xml:id="br0">
      <inkml:brushProperty name="width" value="0.1" units="cm"/>
      <inkml:brushProperty name="height" value="0.6" units="cm"/>
      <inkml:brushProperty name="color" value="#E71224"/>
      <inkml:brushProperty name="inkEffects" value="pencil"/>
    </inkml:brush>
  </inkml:definitions>
  <inkml:trace contextRef="#ctx0" brushRef="#br0">0 0 1375 182604 54592,'0'0'128'0'0,"0"0"-128"0"0,0 0 0 0 0,0 0 0 0 0,0 0 1344 0 0,0 0 240 0 0,0 0 48 0 0,0 0 968 0 0,0 0-1792 0 0,0 0-24 0 0,0 0-8 0 0,0 0-32 0 0,0 0-8 0 0,0 0 0 0 0,0 0 0 0 0,0 0-336 0 0,0 0-72 0 0,0 0-8 0 0,0 0-8 0 0,0 0-216 0 0,0 0-16 0 0,0 0-80 0 0,0 0 104 0 0,0 0-24 0 0,0 0-8 0 0,0 0 0 0 0,0 0 328 0 0,0 0 64 0 0,0 0 16 0 0,0 0 0 0 0,0 0-136 0 0,0 0-24 0 0,0 0-8 0 0,0 0 0 0 0,0 0-64 0 0,0 0-16 0 0,0 0 0 0 0,0 0 0 0 0,0 0-104 0 0,0 0-16 0 0,0 0-8 0 0,0 0 0 0 0,0 0-32 0 0,0 0-8 0 0,0 0 0 0 0,0 0 0 0 0,0 0 8 0 0,0 0 0 0 0,0 0 0 0 0,0 0 0 0 0,0 0-72 0 0,0 0 64 0 0,0 0 0 0 0,2 1-64 0 0,1 1 0 0 0,0 0 0 0 0,0 1 64 0 0,0 1-64 0 0,1 1 0 0 0,-1 1 0 0 0,0-1 0 0 0,0 2 0 0 0,-2-2 0 0 0,1 1 0 0 0,0 0 0 0 0,0 1 0 0 0,0 4 64 0 0,1 0-64 0 0,0 1 0 0 0,0 0 64 0 0,0-1-64 0 0,0 0 0 0 0,0-1 72 0 0,1 3-72 0 0,0 3 0 0 0,1 0 0 509 498,1 1 0-509-498,-1 1 0 0 0,1-1 0 0 0,-1 1 0 0 0,1 1 0 0 0,0 0 0 0 0,0 2 0 0 0,0 0-88 0 0,1 1 88 0 0,0 1-192 0 0,0 2 16 0 0,0 1 0 0 0,2 7-216 0 0,4 23-472 0 0,2 8 672 0 0,0 0 0 0 0,-1-3 0 0 0,2 6-544 0 0,0-2 488 0 0,-1-4 48 0 0,-2-5 8 0 0,-1-5 0 0 0,-1-4 0 0 0,0 1 192 0 0,-1 1-80 0 0,0 2 80 0 0,-1 2 0 0 0,0 1 0 0 0,1 2 0 0 0,0-1 0 0 0,1 1 0 0 0,0 0-72 0 0,0 0 72 0 0,1 1 0 0 0,0-1-72 0 0,1 1 72 0 0,0 0-104 0 0,0-1 40 0 0,0 0 64 0 0,0 0 0 0 0,0 0 0 0 0,-1-1 0 0 0,0-1 0 0 0,0 1 0 0 0,0 0 0 0 0,-1-1 0 0 0,1 1 0 0 0,0-1 160 0 0,0 1 8 0 0,0-1 8 0 0,0 1 0 0 0,0 1 16 0 0,-1 0 8 0 0,-1-1 0 0 0,-1 1 0 0 0,1 0-112 0 0,-1-1-24 0 0,0 0-64 0 0,0 2 96 0 0,0 2-96 0 0,0 1 0 0 0,0 1 0 0 0,-2-1 0 0 0,1 0 64 0 0,-2-1-64 0 0,0 0 0 0 0,0-2 64 0 0,-1-1-64 0 0,1-1 0 0 0,0 1 0 0 0,0-1 0-546 3,1 0 0 1-3,0 0 0-1-2,0 0 0-27 8,-1-1 0 43-4,2 8 0-459-3,0 1 0 989 1,0 0 88 0 0,-2-4-88 0 0,1-2 96-516-3,-1-3-96 516 3,0-2 200 0 0,0-1-8-503 4,1-1-8 503-4,1-1 0-501-8,-1-1-120-30 8,1 0-64 13 7,0 0 64-14-12,0 0-64 28 9,0 0 0 504-4,0-1 64-520 1,0 0-64 520-1,-1 0 0 0 0,0 0 0-519-1,0 1 0 13-2,-1-1 0 506 3,2 2 64-494 5,-2-1-64 494-5,1 1 0-552 1,-1 0 0 552-1,0-1 64-492-9,0-1-64 492 9,0 0 88 0 0,0 0-88 0 0,0-1 96 0 0,1 0 16 0 0,-1-2 8-513 8,-1-1 0 3-11,1-1 0 510 3,-1-2-120 0 0,0-1 88-543 1,0 0-88 43 2,0-1 80 500-3,0-1-80 0 0,-1 0 0 0 0,1 0 0-530-2,-1-2 0-29-5,-1 0 0 24 10,1-1-72 27 0,-1 0 72 508-3,0 1 0 0 0,0-1-80-536-3,0 0 80 27 2,-1-1-64-6 6,0 1 64 515-5,0-1 0 0 0,0 1 0-496-4,0-1 0 496 4,0 0 0 0 0,-1-1 0 0 0,0-1 0 0 0,0 0 0 0 0,-1 1 0-502 3,1-1 0 502-3,-1 0 0 0 0,1 1 0 0 0,-1 0 0 0 0,0-1 0 0 0,0 4-64-503 0,0-2 64-15-4,0-2 0 518 4,1-4-80 0 0,-1-3 80-510 6,-1-3 0 510-6,1-2 0 0 0,-1-2 0-540-1,0-2 0 28 1,0 0 0 512 0,0-2 0-499 0,1 0 0 499 0,0-1 0 0 0,-1 0 0-515-4,1 0 0 515 4,0-1-64-507 4,0-3 64 509 516,0 0-80 4 22,0-3-80 0 31,0-1-8-513-16,0-2-8 507-557,0-1 0 5 503,0-1 0-5-503,0 0 0 0 0,0-1 0 0 0,0 1-408 0 0,-2-1-328-509 3,-1-1 448 509-3,-3-1-3448 0 0,-2-4 1768 0 0,0 0-16 0 0,1 1-6567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4:59.997"/>
    </inkml:context>
    <inkml:brush xml:id="br0">
      <inkml:brushProperty name="width" value="0.1" units="cm"/>
      <inkml:brushProperty name="height" value="0.6" units="cm"/>
      <inkml:brushProperty name="color" value="#E71224"/>
      <inkml:brushProperty name="inkEffects" value="pencil"/>
    </inkml:brush>
  </inkml:definitions>
  <inkml:trace contextRef="#ctx0" brushRef="#br0">29 236 455 149029 60553,'0'0'0'0'0,"0"0"0"0"0,0 0 0 0 0,0 0 2040 0 0,0 0 360 0 0,0 0 80 0 0,0 0 16 0 0,0 0-1184 0 0,0 0 808 0 0,-2 0-1096 0 0,0 1-272 0 0,0-1-56 0 0,-1 1-16 0 0,0 0 0 0 0,0-1-168 0 0,1 0-32 0 0,1 1 0 0 0,0-1-8 0 0,1 0-88 0 0,0 0-24 0 0,0 0 0 0 0,-1 1 0 0 0,-1 2-168 0 0,0 2-32 0 0,0 3 0 0 0,0 1-8 0 0,1 1-152 0 0,1 2 64 0 0,2 1-64 0 0,0 2 0 0 0,2 1 0 0 0,-1 0 0 0 0,1 1 0 0 0,0-2-96 0 0,0 1 96 0 0,0-2-72 0 0,0-1 72 0 0,0-1-64 0 0,-1-2 64 0 0,0-4 0 0 0,-1-2 0 0 0,-1-2-64 0 0,-1-1 64 0 0,0-1 0 0 0,0-1 0 0 0,0 1 0 0 0,2-3 0 0 0,1-2 0 0 0,1-3 0 0 0,2-3 0 0 0,-1-4 0 0 0,0-3 0 0 0,0-4 0 0 0,-1-4 0 0 0,-1-3 0 0 0,-1-2 0 0 0,-1-3 0 0 0,0-1 0 0 0,-1 0 0 0 0,0-1 0 0 0,0 1 0 0 0,0-1-96 0 0,1-5-2600 0 0,0 4-15487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5:01.407"/>
    </inkml:context>
    <inkml:brush xml:id="br0">
      <inkml:brushProperty name="width" value="0.1" units="cm"/>
      <inkml:brushProperty name="height" value="0.6" units="cm"/>
      <inkml:brushProperty name="color" value="#E71224"/>
      <inkml:brushProperty name="inkEffects" value="pencil"/>
    </inkml:brush>
  </inkml:definitions>
  <inkml:trace contextRef="#ctx0" brushRef="#br0">1 189 4143 160077 61834,'0'0'368'0'0,"0"0"-296"0"0,0 0-72 0 0,0 0 0 0 0,0 0 1552 0 0,0 0 296 0 0,0 0 56 0 0,0 0 1192 0 0,0 0-2072 0 0,0 0-24 0 0,0 0-8 0 0,1 1-64 0 0,3 2-24 0 0,2 2 0 0 0,0 2 0 0 0,0 1-312 0 0,1 4 448 3-497,0 3-528-3 497,-1 1-136 0 0,1 1-32 0 0,-1 1-8 0 0,-1 2 0 0 0,1 0-32 0 0,0 0-8 0 0,-1 2 0 0 0,1 0 0 0 0,0 1-176 0 0,1 1-40 0 0,0 1-8 0 0,0 1 0 0 0,2 0 40 0 0,-1 0 8 0 0,1-1 0 0 0,0-1 0 0 0,0-2-40 0 0,-1-1-8 0 0,1-1 0 0 0,-1-2 0 0 0,-1-1-72 0 0,0-3 0 0 0,-3-3-80 0 0,-1-4 80 0 0,-1-2 0 0 0,-2-3 136 0 0,0-2-64 0 0,0 0-72 0 0,0-2 64 0 0,1-3-64 0 0,-1-2 64 0 0,1-2-64 0 0,-1-1 64 0 0,0-1-64 0 0,-1-1 64 0 0,1 1-64 0 0,-1-1-96 0 0,2 1 16 0 0,-1-1 8 0 0,0 1 72 0 0,1 1 0 0 0,0-1 64 0 0,0 1-64 0 0,2-1 0 0 0,1 1 64 0 0,0-2-64 0 0,2 0 0 0 0,-1-1 0 0 0,1-1-96 0 0,1-1 16 0 0,1-2 0 0 0,0-1 0 0 0,0-2 0 0 0,1-1 0 0 0,0-2 0 0 0,0-2 80 0 0,1 0-64 0 0,-1-2 64 0 0,-1-1-64 0 0,0 0 64 0 0,0-2 0 0 0,-1 2 0 0 0,0-1 0 0 0,0 2 0 0 0,-1 1 0 0 0,0 3 0 0 0,0 1 0 0 0,-1 3 0 0 0,0 2 0 0 0,-3 2 0 0 0,0 4 0 0 0,-1 3 0 0 0,0 4-64 0 0,-1 1 0 0 0,0 3 0 0 0,-1-2-680 0 0,1 1-512 0 0,0 0-1032 0 0,0 0-18271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4-23T07:02:36.938"/>
    </inkml:context>
    <inkml:brush xml:id="br0">
      <inkml:brushProperty name="width" value="0.1" units="cm"/>
      <inkml:brushProperty name="height" value="0.6" units="cm"/>
      <inkml:brushProperty name="color" value="#E71224"/>
      <inkml:brushProperty name="inkEffects" value="pencil"/>
    </inkml:brush>
  </inkml:definitions>
  <inkml:trace contextRef="#ctx0" brushRef="#br0">62 0 5983 221575 72425,'-1'1'536'0'0,"-5"0"-432"0"0,-3 1 1672 0 0,-3 1 2512 0 0,1-1-2104 0 0,2 0-1352 0 0,2-1 224 0 0,3 0-312 0 0,2-1-328 0 0,3 1-152 0 0,8-1-264 0 0,8 1 128 0 0,6 3 0 0 0,8 2 128 0 0,2 3-48 0 0,-1 1 8 0 0,6 4 288 0 0,7 3 120 0 0,10 4 40 0 0,12 3 48 0 0,5 1-352 0 0,-2 0-48 0 0,8 1 280 0 0,-1 2-296 0 0,-4-2-120 0 0,7 5 120 0 0,13 7-88 0 0,17 7-112 0 0,1 2-96 0 0,-5-4 0 0 0,5 4 0 0 0,-5-2 0 0 0,-5-3 0 0 0,-8-3 0 0 0,-3-3 0 0 0,-4-2 0 0 0,-3-1 0 0 0,-2 0 0 0 0,0 1 0 0 0,0 0 0 0 0,2 0 0 0 0,3 0 0 0 0,2 1 0 0 0,19 5 128 0 0,6 4-24 0 0,0-1-8 0 0,14 6 72 0 0,2 1-104 0 0,-5-1 0 0 0,8 3 0 0 0,-3 0-64 0 0,-7-2 72 0 0,8 6-72 0 0,1 1 0 0 0,-8-2 0 0 0,9 6 64 0 0,-3 1-64 0 0,-4-2 0 0 0,-8-3 0 0 0,-8-2 0 0 0,12 6 0 0 0,19 11 0 0 0,20 11 0 0 0,0 1 0 0 0,-11-7 0 0 0,-16-7 0 0 0,-13-10 0 0 0,5 0 0 0 0,13 1 72 0 0,-1-4-72 0 0,-10-7 112 0 0,6 1 40 0 0,-5-4-80 0 0,-7-3 56 0 0,-11-3 0 0 0,-10-1 8 0 0,-9-1 0 0 0,-8 0-40 0 0,-5-1 0 0 0,-5 0-8 0 0,8 5 0 0 0,10 6-16 0 0,8 3-72 0 0,-6-2 0 0 0,-12-6 0 0 0,-7-4 160 0 0,-5-1 64 0 0,-4 1-40 0 0,-4 0-56 0 0,-8-4-64 0 0,-11-6 8 0 0,-8-5 0 0 501,-8-6 0 0-501,-6-4 0 0 0,-5-3-8-9 543,-5-4 64 25-5,-4-3-64-21-19,-2-1-64 5-519,-2-1 0 0 0,-1-1 0-29 499,-1-1-128 29-499,0-1-8 0 0,-3 0-8 0 0,-5-1-632 22 515,-8-2-696-22-515,-10-4-1008 7 584,-4-2 552-5 15,1 1-18471-2-599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4-23T07:02:37.413"/>
    </inkml:context>
    <inkml:brush xml:id="br0">
      <inkml:brushProperty name="width" value="0.1" units="cm"/>
      <inkml:brushProperty name="height" value="0.6" units="cm"/>
      <inkml:brushProperty name="color" value="#E71224"/>
      <inkml:brushProperty name="inkEffects" value="pencil"/>
    </inkml:brush>
  </inkml:definitions>
  <inkml:trace contextRef="#ctx0" brushRef="#br0">15 83 14831 213622 80932,'0'0'1608'0'0,"-3"-3"-1608"0"0,0-2 752 0 0,1 1 1016 0 0,-1-1-312-492-9,1-2-976-105 10,1 1-8 597-1,1-1 168 0 0,2 0-416 0 0,2-1-120 0 0,4-1-32 0 0,2 1 104 0 0,3 2 64 0 0,-2 2-120 0 0,-3 1 104 0 0,-2 2 16 0 0,0 2 8 0 0,1 2 200 0 0,3 3-64 0 0,1 2-192 0 0,-2 0 64 0 0,1 0 16 0 0,-1 1 0 0 0,1 1 200 0 0,1 2-280 0 0,0-1-8 0 0,0 1 0 0 0,0 0-88 0 0,1 3 72 0 0,1 1-88 0 0,1 2-80 0 0,4 3 72-509 3,2 3-72 509-3,2 0 0-456-2,1 1 0 456 2,1-1 0 0 0,-1 1 0 0 0,1-1 0 0 0,4 5 0-510 2,0 2 64 510-2,-1-1-64 0 0,3 1 0 0 0,2 1 0 0 0,2 0 0 0 0,1-4 0 0 0,-5-5 0 0 0,-3-6 64 0 0,-8-6-64 0 0,-6-5 64 0 0,-6-3 24 0 0,-4-3 8 0 0,-3 0 32 0 0,0-2 16 0 0,-4 0 0 0 0,-1 0 0 0 0,-1-1 24 0 0,-1 0 8-596-3,-3 0 0 86 3,-4-3 168 1 0,-7-2-8 509 0,-7-3-32 0 0,-4-1-176 0 0,-1 0 0 0 0,-5-1 144-509-2,-7-1 16-535 11,-3 1-144 535-12,2 0-144 509 3,-5 0 64 0 0,-6-1-448 0 0,-5-2-664 0 0,-1 0-15992 0 0,9 3 5121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0:55.34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129 70 6015 0 0,'0'0'542'0'0,"0"-1"-446"0"0,0-9 2628 0 0,0 1 1 0 0,0-1 0 0 0,5-20 1378 0 0,-1 23-2360 0 0,-4 7-1680 0 0,0 0 0 0 0,0-1 0 0 0,0 1 1 0 0,0 0-1 0 0,0 0 0 0 0,0 0 1 0 0,0 0-1 0 0,1 0 0 0 0,-1 0 1 0 0,0 0-1 0 0,0 0 0 0 0,0-1 1 0 0,0 1-1 0 0,0 0 0 0 0,0 0 1 0 0,0 0-1 0 0,1 0 0 0 0,-1 0 1 0 0,0 0-1 0 0,0 0 0 0 0,0 0 1 0 0,0 0-1 0 0,0 0 0 0 0,1 0 1 0 0,-1 0-1 0 0,0 0 0 0 0,0 0 1 0 0,0 0-1 0 0,0 0 0 0 0,0 0 1 0 0,0 0-1 0 0,1 0 0 0 0,-1 0 0 0 0,0 0 1 0 0,0 0-1 0 0,0 0 0 0 0,0 0 1 0 0,0 0-1 0 0,0 0 0 0 0,1 0 1 0 0,-1 1-1 0 0,0-1 0 0 0,0 0 1 0 0,0 0-1 0 0,0 0 0 0 0,0 0 1 0 0,0 0-1 0 0,0 0 0 0 0,0 0 1 0 0,1 1-1 0 0,3 10 652 0 0,1 17-452 0 0,-6 8 183 0 0,-1-1 0 0 0,-11 61 0 0 0,0-5-300 0 0,8-59-134 0 0,3-19-12 0 0,0 0 0 0 0,1 0 0 0 0,1 1-1 0 0,1 18 1 0 0,-1-32 0 0 0,0 1 0 0 0,-1-1 0 0 0,1 0 0 0 0,0 1 0 0 0,0-1 0 0 0,0 0 0 0 0,1 1 0 0 0,-1-1 0 0 0,0 0 0 0 0,0 1 0 0 0,0-1 0 0 0,0 0 0 0 0,0 1 0 0 0,0-1 0 0 0,0 0 0 0 0,0 0 0 0 0,1 1 0 0 0,-1-1 0 0 0,0 0 0 0 0,0 0 0 0 0,0 1 0 0 0,1-1 0 0 0,-1 0 0 0 0,0 0 0 0 0,0 1 0 0 0,1-1 0 0 0,-1 0 0 0 0,0 0 0 0 0,0 0 0 0 0,1 0 0 0 0,-1 1 0 0 0,0-1 0 0 0,1 0 0 0 0,-1 0 0 0 0,0 0 0 0 0,1 0 0 0 0,-1 0 0 0 0,0 0 0 0 0,1 0 0 0 0,-1 0 0 0 0,0 0 0 0 0,1 0 0 0 0,-1 0 0 0 0,0 0 0 0 0,1 0 0 0 0,-1 0 0 0 0,0 0 0 0 0,0 0 0 0 0,1 0 0 0 0,-1-1 0 0 0,0 1 0 0 0,1 0 0 0 0,-1 0 0 0 0,0 0 0 0 0,0 0 0 0 0,1-1 0 0 0,-1 1 0 0 0,10-3 5 0 0,0 2-1 0 0,0-1 1 0 0,-1 1-1 0 0,1 0 1 0 0,0 1 0 0 0,0 0-1 0 0,0 1 1 0 0,0 0-1 0 0,0 1 1 0 0,0 0-1 0 0,-1 0 1 0 0,1 1 0 0 0,10 4-1 0 0,-15-5-1 0 0,1 1 0 0 0,0 0 0 0 0,0 0 0 0 0,-1 0 0 0 0,0 1 0 0 0,0 0-1 0 0,0 0 1 0 0,0 0 0 0 0,0 0 0 0 0,-1 1 0 0 0,0 0 0 0 0,0 0 0 0 0,0 0 0 0 0,-1 0 0 0 0,1 1 0 0 0,-1-1 0 0 0,0 1-1 0 0,-1 0 1 0 0,0 0 0 0 0,0 0 0 0 0,2 8 0 0 0,-3-11 19 0 0,-1 1-1 0 0,0-1 1 0 0,0 1-1 0 0,0-1 1 0 0,0 0-1 0 0,0 1 1 0 0,-1-1-1 0 0,1 1 1 0 0,-1-1-1 0 0,0 0 1 0 0,0 0-1 0 0,0 1 1 0 0,-1-1-1 0 0,-1 4 1 0 0,0-3 59 0 0,0 0 0 0 0,0 1 0 0 0,0-1 0 0 0,-1 0 0 0 0,0-1 0 0 0,0 1 0 0 0,0-1 0 0 0,-7 5 0 0 0,2-2 57 0 0,-1-1 1 0 0,0 0-1 0 0,0 0 0 0 0,0-1 0 0 0,-1-1 0 0 0,1 0 1 0 0,-1 0-1 0 0,-14 1 0 0 0,11-3-53 0 0,-1 0 0 0 0,0-2-1 0 0,1 0 1 0 0,-1 0 0 0 0,1-1-1 0 0,0-1 1 0 0,-1-1 0 0 0,1 0 0 0 0,0 0-1 0 0,-18-10 1 0 0,29 13-269 0 0,1-1-1 0 0,0 1 0 0 0,-1-1 1 0 0,1 1-1 0 0,0-1 1 0 0,-2-3-1 0 0,-6-7-7411 0 0,2 1-1376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0:55.34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52 15199 0 0,'0'0'1172'0'0,"2"-1"-765"0"0,84-31 6626 0 0,-71 27-6479 0 0,1 2 0 0 0,-1-1-1 0 0,0 2 1 0 0,18-1-1 0 0,-22 3-429 0 0,29-1 236 0 0,41 3 0 0 0,-40 2-465 0 0,53 7-4604 0 0,-82-9 2563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0:55.34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 0 4607 0 0,'0'0'13427'0'0,"0"2"-12256"0"0,-3 78 2941 0 0,0 26-2234 0 0,4-91-1716 0 0,0 1 0 0 0,0-1 1 0 0,2 0-1 0 0,7 25 0 0 0,-10-39 176 0 0,16-14-44 0 0,-6-4-246 0 0,0-1 0 0 0,10-25 1 0 0,-12 24-46 0 0,1 0-1 0 0,12-18 1 0 0,-7 17 12 0 0,-14 20-9 0 0,1 0 0 0 0,-1 0-1 0 0,1 0 1 0 0,-1 0 0 0 0,1 0 0 0 0,-1 1 0 0 0,1-1 0 0 0,-1 0 0 0 0,1 0 0 0 0,-1 0 0 0 0,1 1 0 0 0,-1-1 0 0 0,1 0-1 0 0,-1 0 1 0 0,1 1 0 0 0,-1-1 0 0 0,0 0 0 0 0,1 1 0 0 0,-1-1 0 0 0,1 1 0 0 0,-1-1-4 0 0,2 3 14 0 0,0 0 0 0 0,1 0 0 0 0,-2 0 0 0 0,1 0 0 0 0,0 1-1 0 0,-1-1 1 0 0,1 0 0 0 0,-1 1 0 0 0,0-1 0 0 0,1 6 0 0 0,4 38 173 0 0,-5-39-158 0 0,1 16 45 0 0,-2-13-54 0 0,1-1 1 0 0,0 0-1 0 0,1 1 0 0 0,0-1 1 0 0,1 0-1 0 0,6 18 0 0 0,-2-19-22 0 0,-7-9 0 0 0,1 0 0 0 0,0 1 0 0 0,-1-1 0 0 0,1 0 0 0 0,-1 0 0 0 0,1 0 0 0 0,-1 0 0 0 0,1 0 0 0 0,0 1 0 0 0,-1-1 0 0 0,1 0 0 0 0,-1 0 0 0 0,1 0 0 0 0,-1-1-1 0 0,1 1 1 0 0,0 0 0 0 0,-1 0 0 0 0,1 0 0 0 0,-1 0 0 0 0,1 0 0 0 0,-1-1 0 0 0,1 1 0 0 0,0-1 0 0 0,13-11 2 0 0,4-19-18 0 0,-18 30 15 0 0,10-22-60 0 0,-1-1-1 0 0,-1 0 1 0 0,6-30-1 0 0,-7 23 64 0 0,15-38-1 0 0,-16 58 175 0 0,-6 11-165 0 0,0 0-1 0 0,0 0 1 0 0,0-1 0 0 0,0 1 0 0 0,1 0 0 0 0,-1 0 0 0 0,0 0 0 0 0,0 0 0 0 0,0 0 0 0 0,0 0 0 0 0,0 0 0 0 0,0 0-1 0 0,0 0 1 0 0,0 0 0 0 0,0 0 0 0 0,0 0 0 0 0,1 0 0 0 0,-1 0 0 0 0,0 0 0 0 0,0 0 0 0 0,0 0 0 0 0,0 0 0 0 0,0 0-1 0 0,0 0 1 0 0,0 0 0 0 0,0 0 0 0 0,0 0 0 0 0,1 0 0 0 0,-1 0 0 0 0,0 0 0 0 0,0 0 0 0 0,0 0 0 0 0,0 0 0 0 0,0 0-1 0 0,0 0 1 0 0,0 0 0 0 0,0 0 0 0 0,0 0 0 0 0,0 0 0 0 0,0 1 0 0 0,0-1 0 0 0,1 0 0 0 0,-1 0 0 0 0,0 0 0 0 0,0 0-1 0 0,0 0 1 0 0,0 0 0 0 0,0 0 0 0 0,0 0 0 0 0,0 0 0 0 0,4 21 897 0 0,-4-15-969 0 0,4 64 904 0 0,0 3-378 0 0,-3-64-521 0 0,1 0 1 0 0,0 0 0 0 0,0 0 0 0 0,1 0-1 0 0,6 15 1 0 0,-8-23-485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0:55.34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 45 10591 0 0,'0'0'819'0'0,"-1"-1"-534"0"0,-1-3 2073 0 0,0-7 5511 0 0,3 9-7652 0 0,-1 1 0 0 0,0 0 0 0 0,0-1 0 0 0,1 1 0 0 0,-1-1 0 0 0,1 1 0 0 0,-1 0 0 0 0,1-1 0 0 0,-1 1 0 0 0,1 0 0 0 0,0 0 0 0 0,0-1 0 0 0,0 1 0 0 0,0 0 0 0 0,0 0 0 0 0,0 0 0 0 0,0 0 0 0 0,0 0 0 0 0,0 0 0 0 0,0 0 0 0 0,2 0 0 0 0,-1 0-152 0 0,-1 1 0 0 0,1 0 0 0 0,-1-1 0 0 0,1 1 0 0 0,-1 0 0 0 0,1 0 0 0 0,-1 0 0 0 0,1 0 1 0 0,0 0-1 0 0,-1 1 0 0 0,1-1 0 0 0,-1 0 0 0 0,1 1 0 0 0,-1-1 0 0 0,1 1 0 0 0,-1-1 0 0 0,0 1 0 0 0,1 0 0 0 0,-1 0 0 0 0,0-1 0 0 0,2 2 0 0 0,1 1-26 0 0,-1 0-1 0 0,0 0 0 0 0,1 0 1 0 0,-1 0-1 0 0,0 0 1 0 0,0 1-1 0 0,-1-1 1 0 0,1 1-1 0 0,-1 0 0 0 0,0-1 1 0 0,0 1-1 0 0,0 0 1 0 0,0 1-1 0 0,-1-1 1 0 0,0 0-1 0 0,1 0 1 0 0,-1 1-1 0 0,-1-1 0 0 0,1 0 1 0 0,-1 1-1 0 0,0-1 1 0 0,0 1-1 0 0,-1 8 1 0 0,-1 0 8 0 0,-1 1 1 0 0,0 0 0 0 0,-1-1 0 0 0,0 0 0 0 0,-1 0 0 0 0,-9 17-1 0 0,11-24 26 0 0,0 0-1 0 0,0 1 1 0 0,0-1-1 0 0,1 1 1 0 0,0 0-1 0 0,0 0 1 0 0,0 9-1 0 0,2-14-50 0 0,0 0 1 0 0,0 0-1 0 0,0-1 0 0 0,0 1 0 0 0,1 0 0 0 0,-1 0 1 0 0,0 0-1 0 0,1-1 0 0 0,0 1 0 0 0,-1 0 0 0 0,1-1 1 0 0,0 1-1 0 0,0-1 0 0 0,0 1 0 0 0,0-1 0 0 0,0 1 1 0 0,0-1-1 0 0,0 0 0 0 0,0 1 0 0 0,1-1 0 0 0,-1 0 1 0 0,1 0-1 0 0,-1 0 0 0 0,1 0 0 0 0,-1 0 0 0 0,1 0 1 0 0,-1 0-1 0 0,1-1 0 0 0,0 1 0 0 0,-1 0 0 0 0,1-1 1 0 0,0 0-1 0 0,3 1 0 0 0,3 0 39 0 0,1 1 0 0 0,-1-2 0 0 0,1 1-1 0 0,0-1 1 0 0,11-2 0 0 0,45-9 71 0 0,-31 4-117 0 0,55-9-963 0 0,-60 10 392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6T08:00:55.34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236 12 6071 0 0,'-25'0'323'0'0,"0"0"0"0"0,0 2 0 0 0,0 1 0 0 0,-43 10 0 0 0,28-5 1697 0 0,19-8 575 0 0,15 0 299 0 0,14-1-1471 0 0,101 1 1889 0 0,-33 1-2268 0 0,201-15 991 0 0,-13 1-1222 0 0,659 20 1013 0 0,-397 2-1339 0 0,-48-8-839 0 0,-326-7-1981 0 0,-170 0 1434 0 0,3 1 602 0 0,-33-1-969 0 0,-1 3 1 0 0,1 2-1 0 0,-51 5 1 0 0,50-2-674 0 0,-15 0-3795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B4861-156E-4A8F-B087-DB44DAC1F7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A79F89-6F6D-4263-ACE9-091873E852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EFAC2D-25A8-480A-BC3C-922DA73CB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F2AD9-1EC2-484C-8F5F-5A6E765FECDA}" type="datetimeFigureOut">
              <a:rPr lang="cs-CZ" smtClean="0"/>
              <a:t>12.08.2022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2705A1-4624-43FD-B87C-90591F590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1A48DE-F393-42D9-898E-2DAD6B5DA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4424-4B33-47FD-BEF6-6601CD87DD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2370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39F3B-DD6C-41AE-AC69-39EA214CB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CEB7A4-5907-4C55-B930-50A9AC4C12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FF7C4-CE5A-46A1-B547-033F62910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F2AD9-1EC2-484C-8F5F-5A6E765FECDA}" type="datetimeFigureOut">
              <a:rPr lang="cs-CZ" smtClean="0"/>
              <a:t>12.08.2022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B6CB4A-6BB1-4DCF-980A-9989A8E01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10E0A-4AB8-409B-8D56-DFCAF41DB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4424-4B33-47FD-BEF6-6601CD87DD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4307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62698E-8D69-40F9-8535-AE54EFBCA0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DB8BE6-6FD3-41AB-BC47-F495B20965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3CFB1-D9D2-4737-8C9B-B51D0E8F8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F2AD9-1EC2-484C-8F5F-5A6E765FECDA}" type="datetimeFigureOut">
              <a:rPr lang="cs-CZ" smtClean="0"/>
              <a:t>12.08.2022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5231C7-3ABE-4F9F-90C2-1C3ADB5D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15E52-D713-4EBD-8B01-C8CEA563C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4424-4B33-47FD-BEF6-6601CD87DD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7296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50C4A-5FAF-4A0A-BFD8-E3320CF2C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A59B8E-91A8-4C6C-9ED7-6B2BB3B03F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F5513-0F18-4AF9-974C-8BA6F38D3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F2AD9-1EC2-484C-8F5F-5A6E765FECDA}" type="datetimeFigureOut">
              <a:rPr lang="cs-CZ" smtClean="0"/>
              <a:t>12.08.2022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F67ED-1DEF-491A-90D0-84ED075CD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A42101-F52C-496F-AA87-6F9B93799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4424-4B33-47FD-BEF6-6601CD87DD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8909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2D461-6DCF-4199-B6E9-2F18107FD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D05D57-86D6-45F1-AD49-CE372903A7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A2C40A-5959-494D-8AE4-B5BD9DF5F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F2AD9-1EC2-484C-8F5F-5A6E765FECDA}" type="datetimeFigureOut">
              <a:rPr lang="cs-CZ" smtClean="0"/>
              <a:t>12.08.2022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1E082-2E3B-4126-9673-E2F588F02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63F61B-4B24-4064-849D-5A6224991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4424-4B33-47FD-BEF6-6601CD87DD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5370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2C8DE-48DE-4C7B-8986-CA4ABD22D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F3519-8294-4552-92AB-97C383DA87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FFFEE6-9D5E-4875-B930-F65DC48AF3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2809A6-9813-4A3F-82DD-33C9FB6D7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F2AD9-1EC2-484C-8F5F-5A6E765FECDA}" type="datetimeFigureOut">
              <a:rPr lang="cs-CZ" smtClean="0"/>
              <a:t>12.08.2022</a:t>
            </a:fld>
            <a:endParaRPr lang="cs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5BDF-7BCD-48CB-8770-2CFE97CF3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22DDE4-48B3-4627-A82D-1AC414DA9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4424-4B33-47FD-BEF6-6601CD87DD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2289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24EEB-FB5A-4168-BF64-645C03B47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A5D5B4-ACD9-4DB3-A297-B481B2DC8A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CBF581-38CA-4D1A-B0F8-09C185C31D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FF85FE-4926-4ED3-88CD-396B4F6B3C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F3CACA-1830-48CB-A213-6959A4094F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2BF210-0D97-4B2A-93CD-28165AA27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F2AD9-1EC2-484C-8F5F-5A6E765FECDA}" type="datetimeFigureOut">
              <a:rPr lang="cs-CZ" smtClean="0"/>
              <a:t>12.08.2022</a:t>
            </a:fld>
            <a:endParaRPr lang="cs-C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DA3BB4-5A70-4E0F-9A25-A98ED8AA7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90C3DF-2E93-45A5-9B2E-52692C339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4424-4B33-47FD-BEF6-6601CD87DD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0505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82702-7E78-4E8E-855B-FF0CD2D60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A51C42-4F9E-4292-BC15-7EB72B4B2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F2AD9-1EC2-484C-8F5F-5A6E765FECDA}" type="datetimeFigureOut">
              <a:rPr lang="cs-CZ" smtClean="0"/>
              <a:t>12.08.2022</a:t>
            </a:fld>
            <a:endParaRPr lang="cs-C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3C1A31-D847-4309-9EC1-7C7AF5A90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DD7ABC-3FD8-4195-83DA-2379FC275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4424-4B33-47FD-BEF6-6601CD87DD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7744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595E70-8EFF-42A4-AE80-8A74783DF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F2AD9-1EC2-484C-8F5F-5A6E765FECDA}" type="datetimeFigureOut">
              <a:rPr lang="cs-CZ" smtClean="0"/>
              <a:t>12.08.2022</a:t>
            </a:fld>
            <a:endParaRPr lang="cs-C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505BCF-854D-4B24-93E3-4ADF3A890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6CB743-727A-4A8C-95CA-C8873C788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4424-4B33-47FD-BEF6-6601CD87DD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7764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62A8C-F0EB-4DC6-AAC5-85C4C87AE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057A98-7757-4769-83F6-908FE78641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C05C0C-4287-41C9-96FC-85C34C419F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FFF57D-F6E8-4F5E-82BE-079B5ADD8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F2AD9-1EC2-484C-8F5F-5A6E765FECDA}" type="datetimeFigureOut">
              <a:rPr lang="cs-CZ" smtClean="0"/>
              <a:t>12.08.2022</a:t>
            </a:fld>
            <a:endParaRPr lang="cs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AB3FBA-B01C-4549-B225-0B06E731C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A617F8-E2C9-44B3-B831-25D119987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4424-4B33-47FD-BEF6-6601CD87DD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8785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07606-6B9E-4FF4-87FA-77773FA35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4F5FF1-EED3-48E4-ABEA-D9F4446B6C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B4C40A-74A1-44D1-8B8F-54E01AEE8C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744BC1-EA5C-4316-BFCE-72B26774B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F2AD9-1EC2-484C-8F5F-5A6E765FECDA}" type="datetimeFigureOut">
              <a:rPr lang="cs-CZ" smtClean="0"/>
              <a:t>12.08.2022</a:t>
            </a:fld>
            <a:endParaRPr lang="cs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C1B308-DD45-430F-97D3-E9200F4D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7AC7C5-2F1D-42FE-B6FB-F70FBADE7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24424-4B33-47FD-BEF6-6601CD87DD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3500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416B1F-B3E5-4C00-911E-8C42752E9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E941D2-CAE4-4A91-9486-737702C067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FB5B8D-77EF-4625-9E21-7AF7E54DB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F2AD9-1EC2-484C-8F5F-5A6E765FECDA}" type="datetimeFigureOut">
              <a:rPr lang="cs-CZ" smtClean="0"/>
              <a:t>12.08.2022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083B8A-EC54-45CF-AAD8-F3228A0979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7FEE5D-09DC-4257-B7F2-6E2A0727B7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24424-4B33-47FD-BEF6-6601CD87DD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951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customXml" Target="../ink/ink5.xml"/><Relationship Id="rId109" Type="http://schemas.openxmlformats.org/officeDocument/2006/relationships/customXml" Target="../ink/ink22.xml"/><Relationship Id="rId68" Type="http://schemas.openxmlformats.org/officeDocument/2006/relationships/image" Target="../media/image41.png"/><Relationship Id="rId84" Type="http://schemas.openxmlformats.org/officeDocument/2006/relationships/image" Target="../media/image49.png"/><Relationship Id="rId89" Type="http://schemas.openxmlformats.org/officeDocument/2006/relationships/customXml" Target="../ink/ink12.xml"/><Relationship Id="rId97" Type="http://schemas.openxmlformats.org/officeDocument/2006/relationships/customXml" Target="../ink/ink16.xml"/><Relationship Id="rId104" Type="http://schemas.openxmlformats.org/officeDocument/2006/relationships/image" Target="../media/image17.png"/><Relationship Id="rId112" Type="http://schemas.openxmlformats.org/officeDocument/2006/relationships/image" Target="../media/image21.png"/><Relationship Id="rId7" Type="http://schemas.openxmlformats.org/officeDocument/2006/relationships/customXml" Target="../ink/ink2.xml"/><Relationship Id="rId71" Type="http://schemas.openxmlformats.org/officeDocument/2006/relationships/customXml" Target="../ink/ink7.xml"/><Relationship Id="rId92" Type="http://schemas.openxmlformats.org/officeDocument/2006/relationships/image" Target="../media/image11.png"/><Relationship Id="rId2" Type="http://schemas.openxmlformats.org/officeDocument/2006/relationships/image" Target="../media/image2.png"/><Relationship Id="rId107" Type="http://schemas.openxmlformats.org/officeDocument/2006/relationships/customXml" Target="../ink/ink21.xml"/><Relationship Id="rId11" Type="http://schemas.openxmlformats.org/officeDocument/2006/relationships/customXml" Target="../ink/ink4.xml"/><Relationship Id="rId87" Type="http://schemas.openxmlformats.org/officeDocument/2006/relationships/customXml" Target="../ink/ink11.xml"/><Relationship Id="rId102" Type="http://schemas.openxmlformats.org/officeDocument/2006/relationships/image" Target="../media/image16.png"/><Relationship Id="rId110" Type="http://schemas.openxmlformats.org/officeDocument/2006/relationships/image" Target="../media/image20.png"/><Relationship Id="rId5" Type="http://schemas.openxmlformats.org/officeDocument/2006/relationships/customXml" Target="../ink/ink1.xml"/><Relationship Id="rId82" Type="http://schemas.openxmlformats.org/officeDocument/2006/relationships/image" Target="../media/image48.png"/><Relationship Id="rId90" Type="http://schemas.openxmlformats.org/officeDocument/2006/relationships/image" Target="../media/image10.png"/><Relationship Id="rId95" Type="http://schemas.openxmlformats.org/officeDocument/2006/relationships/customXml" Target="../ink/ink15.xml"/><Relationship Id="rId106" Type="http://schemas.openxmlformats.org/officeDocument/2006/relationships/image" Target="../media/image18.png"/><Relationship Id="rId10" Type="http://schemas.openxmlformats.org/officeDocument/2006/relationships/image" Target="../media/image7.png"/><Relationship Id="rId81" Type="http://schemas.openxmlformats.org/officeDocument/2006/relationships/customXml" Target="../ink/ink8.xml"/><Relationship Id="rId86" Type="http://schemas.openxmlformats.org/officeDocument/2006/relationships/image" Target="../media/image50.png"/><Relationship Id="rId94" Type="http://schemas.openxmlformats.org/officeDocument/2006/relationships/image" Target="../media/image12.png"/><Relationship Id="rId99" Type="http://schemas.openxmlformats.org/officeDocument/2006/relationships/customXml" Target="../ink/ink17.xml"/><Relationship Id="rId101" Type="http://schemas.openxmlformats.org/officeDocument/2006/relationships/customXml" Target="../ink/ink18.xml"/><Relationship Id="rId4" Type="http://schemas.openxmlformats.org/officeDocument/2006/relationships/image" Target="../media/image4.png"/><Relationship Id="rId9" Type="http://schemas.openxmlformats.org/officeDocument/2006/relationships/customXml" Target="../ink/ink3.xml"/><Relationship Id="rId69" Type="http://schemas.openxmlformats.org/officeDocument/2006/relationships/customXml" Target="../ink/ink6.xml"/><Relationship Id="rId100" Type="http://schemas.openxmlformats.org/officeDocument/2006/relationships/image" Target="../media/image15.png"/><Relationship Id="rId105" Type="http://schemas.openxmlformats.org/officeDocument/2006/relationships/customXml" Target="../ink/ink20.xml"/><Relationship Id="rId8" Type="http://schemas.openxmlformats.org/officeDocument/2006/relationships/image" Target="../media/image6.png"/><Relationship Id="rId80" Type="http://schemas.openxmlformats.org/officeDocument/2006/relationships/image" Target="../media/image47.png"/><Relationship Id="rId85" Type="http://schemas.openxmlformats.org/officeDocument/2006/relationships/customXml" Target="../ink/ink10.xml"/><Relationship Id="rId93" Type="http://schemas.openxmlformats.org/officeDocument/2006/relationships/customXml" Target="../ink/ink14.xml"/><Relationship Id="rId98" Type="http://schemas.openxmlformats.org/officeDocument/2006/relationships/image" Target="../media/image14.png"/><Relationship Id="rId3" Type="http://schemas.openxmlformats.org/officeDocument/2006/relationships/image" Target="../media/image3.png"/><Relationship Id="rId12" Type="http://schemas.openxmlformats.org/officeDocument/2006/relationships/image" Target="../media/image8.png"/><Relationship Id="rId103" Type="http://schemas.openxmlformats.org/officeDocument/2006/relationships/customXml" Target="../ink/ink19.xml"/><Relationship Id="rId108" Type="http://schemas.openxmlformats.org/officeDocument/2006/relationships/image" Target="../media/image19.png"/><Relationship Id="rId70" Type="http://schemas.openxmlformats.org/officeDocument/2006/relationships/image" Target="../media/image42.png"/><Relationship Id="rId83" Type="http://schemas.openxmlformats.org/officeDocument/2006/relationships/customXml" Target="../ink/ink9.xml"/><Relationship Id="rId88" Type="http://schemas.openxmlformats.org/officeDocument/2006/relationships/image" Target="../media/image9.png"/><Relationship Id="rId91" Type="http://schemas.openxmlformats.org/officeDocument/2006/relationships/customXml" Target="../ink/ink13.xml"/><Relationship Id="rId96" Type="http://schemas.openxmlformats.org/officeDocument/2006/relationships/image" Target="../media/image13.png"/><Relationship Id="rId111" Type="http://schemas.openxmlformats.org/officeDocument/2006/relationships/customXml" Target="../ink/ink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uilding, outdoor, sky, house&#10;&#10;Description automatically generated">
            <a:extLst>
              <a:ext uri="{FF2B5EF4-FFF2-40B4-BE49-F238E27FC236}">
                <a16:creationId xmlns:a16="http://schemas.microsoft.com/office/drawing/2014/main" id="{322DD105-A4E5-4744-B4CF-F25E9CC407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85C722-B60C-44DC-B432-B1F1EF5C84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22021" y="3231931"/>
            <a:ext cx="3852041" cy="1834056"/>
          </a:xfrm>
        </p:spPr>
        <p:txBody>
          <a:bodyPr>
            <a:normAutofit/>
          </a:bodyPr>
          <a:lstStyle/>
          <a:p>
            <a:r>
              <a:rPr lang="cs-CZ" sz="4000" dirty="0"/>
              <a:t>Příloha k žádosti odkupu předzahrádky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8BA507-1150-42E1-8AE4-EFD7939BF9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82910" y="5242675"/>
            <a:ext cx="4330262" cy="683284"/>
          </a:xfrm>
        </p:spPr>
        <p:txBody>
          <a:bodyPr>
            <a:normAutofit/>
          </a:bodyPr>
          <a:lstStyle/>
          <a:p>
            <a:r>
              <a:rPr lang="cs-CZ" sz="2000" dirty="0"/>
              <a:t>Komenského 1149, Hranice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868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DDC48-218D-4123-95EB-F242ACB05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cs-CZ" dirty="0"/>
              <a:t>Situace – katastrální mapa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396C25-4493-4C7B-B961-EE05BF65E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289" y="1049154"/>
            <a:ext cx="8079650" cy="46845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7E7DA6-9158-4F0E-8926-76817841DF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134" t="-1823" r="27622"/>
          <a:stretch/>
        </p:blipFill>
        <p:spPr>
          <a:xfrm>
            <a:off x="8386733" y="374420"/>
            <a:ext cx="2925552" cy="25663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4B3DFE-57E7-43CB-93F5-0B63281802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808" r="21481"/>
          <a:stretch/>
        </p:blipFill>
        <p:spPr>
          <a:xfrm>
            <a:off x="8599667" y="3108959"/>
            <a:ext cx="2690887" cy="290503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7918335D-7ECC-463F-BD64-A68D8CEAFAE6}"/>
                  </a:ext>
                </a:extLst>
              </p14:cNvPr>
              <p14:cNvContentPartPr/>
              <p14:nvPr/>
            </p14:nvContentPartPr>
            <p14:xfrm>
              <a:off x="4127651" y="2777760"/>
              <a:ext cx="1331280" cy="130248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7918335D-7ECC-463F-BD64-A68D8CEAFAE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118651" y="2768760"/>
                <a:ext cx="1348920" cy="1320120"/>
              </a:xfrm>
              <a:prstGeom prst="rect">
                <a:avLst/>
              </a:prstGeom>
            </p:spPr>
          </p:pic>
        </mc:Fallback>
      </mc:AlternateContent>
      <p:grpSp>
        <p:nvGrpSpPr>
          <p:cNvPr id="17" name="Group 16">
            <a:extLst>
              <a:ext uri="{FF2B5EF4-FFF2-40B4-BE49-F238E27FC236}">
                <a16:creationId xmlns:a16="http://schemas.microsoft.com/office/drawing/2014/main" id="{7E2148AA-9243-4654-BAAC-5036759A6CE5}"/>
              </a:ext>
            </a:extLst>
          </p:cNvPr>
          <p:cNvGrpSpPr/>
          <p:nvPr/>
        </p:nvGrpSpPr>
        <p:grpSpPr>
          <a:xfrm>
            <a:off x="5505731" y="2325764"/>
            <a:ext cx="2868480" cy="2484000"/>
            <a:chOff x="5505731" y="2325764"/>
            <a:chExt cx="2868480" cy="2484000"/>
          </a:xfrm>
        </p:grpSpPr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7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4BB6C854-EA3F-417E-8E51-A556810B24DC}"/>
                    </a:ext>
                  </a:extLst>
                </p14:cNvPr>
                <p14:cNvContentPartPr/>
                <p14:nvPr/>
              </p14:nvContentPartPr>
              <p14:xfrm>
                <a:off x="5608691" y="2325764"/>
                <a:ext cx="2516400" cy="1052640"/>
              </p14:xfrm>
            </p:contentPart>
          </mc:Choice>
          <mc:Fallback xmlns=""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4BB6C854-EA3F-417E-8E51-A556810B24D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599691" y="2316764"/>
                  <a:ext cx="2534040" cy="10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9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3DE17F26-8BD1-45C3-BEEB-799898827CF4}"/>
                    </a:ext>
                  </a:extLst>
                </p14:cNvPr>
                <p14:cNvContentPartPr/>
                <p14:nvPr/>
              </p14:nvContentPartPr>
              <p14:xfrm>
                <a:off x="5505731" y="3497204"/>
                <a:ext cx="2821680" cy="125856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3DE17F26-8BD1-45C3-BEEB-799898827CF4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497091" y="3488204"/>
                  <a:ext cx="2839320" cy="127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1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0DFBDDB9-AD89-4F0A-9708-3E0A94943F56}"/>
                    </a:ext>
                  </a:extLst>
                </p14:cNvPr>
                <p14:cNvContentPartPr/>
                <p14:nvPr/>
              </p14:nvContentPartPr>
              <p14:xfrm>
                <a:off x="8127251" y="4597364"/>
                <a:ext cx="246960" cy="21240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0DFBDDB9-AD89-4F0A-9708-3E0A94943F56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118611" y="4588364"/>
                  <a:ext cx="264600" cy="230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289D288-0760-5B0B-14E7-9C1A5EA4CF46}"/>
              </a:ext>
            </a:extLst>
          </p:cNvPr>
          <p:cNvGrpSpPr/>
          <p:nvPr/>
        </p:nvGrpSpPr>
        <p:grpSpPr>
          <a:xfrm>
            <a:off x="5365691" y="5932415"/>
            <a:ext cx="936720" cy="285840"/>
            <a:chOff x="9353771" y="2289545"/>
            <a:chExt cx="936720" cy="285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8E7E39FD-5BFC-C2F8-2C53-DC54A1DD594C}"/>
                    </a:ext>
                  </a:extLst>
                </p14:cNvPr>
                <p14:cNvContentPartPr/>
                <p14:nvPr/>
              </p14:nvContentPartPr>
              <p14:xfrm>
                <a:off x="9353771" y="2332385"/>
                <a:ext cx="132840" cy="243000"/>
              </p14:xfrm>
            </p:contentPart>
          </mc:Choice>
          <mc:Fallback xmlns="">
            <p:pic>
              <p:nvPicPr>
                <p:cNvPr id="99" name="Ink 98">
                  <a:extLst>
                    <a:ext uri="{FF2B5EF4-FFF2-40B4-BE49-F238E27FC236}">
                      <a16:creationId xmlns:a16="http://schemas.microsoft.com/office/drawing/2014/main" id="{ABC5A304-C20E-49F7-95EF-77119BB016B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9345131" y="2323745"/>
                  <a:ext cx="15048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D6C406E1-262B-53A4-C7C9-488676C93DF7}"/>
                    </a:ext>
                  </a:extLst>
                </p14:cNvPr>
                <p14:cNvContentPartPr/>
                <p14:nvPr/>
              </p14:nvContentPartPr>
              <p14:xfrm>
                <a:off x="9393731" y="2357585"/>
                <a:ext cx="165960" cy="19080"/>
              </p14:xfrm>
            </p:contentPart>
          </mc:Choice>
          <mc:Fallback xmlns="">
            <p:pic>
              <p:nvPicPr>
                <p:cNvPr id="100" name="Ink 99">
                  <a:extLst>
                    <a:ext uri="{FF2B5EF4-FFF2-40B4-BE49-F238E27FC236}">
                      <a16:creationId xmlns:a16="http://schemas.microsoft.com/office/drawing/2014/main" id="{113251D0-D42D-4978-8F67-8D850480FB99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9384731" y="2348945"/>
                  <a:ext cx="18360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C03515BF-6285-07D1-1831-35BD1799DA72}"/>
                    </a:ext>
                  </a:extLst>
                </p14:cNvPr>
                <p14:cNvContentPartPr/>
                <p14:nvPr/>
              </p14:nvContentPartPr>
              <p14:xfrm>
                <a:off x="10004291" y="2441105"/>
                <a:ext cx="124560" cy="118800"/>
              </p14:xfrm>
            </p:contentPart>
          </mc:Choice>
          <mc:Fallback xmlns="">
            <p:pic>
              <p:nvPicPr>
                <p:cNvPr id="105" name="Ink 104">
                  <a:extLst>
                    <a:ext uri="{FF2B5EF4-FFF2-40B4-BE49-F238E27FC236}">
                      <a16:creationId xmlns:a16="http://schemas.microsoft.com/office/drawing/2014/main" id="{E1562EEE-7991-4732-8959-DD26D76245B2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9995291" y="2432105"/>
                  <a:ext cx="14220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id="{0C0A8AE6-3B87-DEC6-CDBA-FBDADA7458E9}"/>
                    </a:ext>
                  </a:extLst>
                </p14:cNvPr>
                <p14:cNvContentPartPr/>
                <p14:nvPr/>
              </p14:nvContentPartPr>
              <p14:xfrm>
                <a:off x="10161251" y="2289545"/>
                <a:ext cx="129240" cy="118800"/>
              </p14:xfrm>
            </p:contentPart>
          </mc:Choice>
          <mc:Fallback xmlns="">
            <p:pic>
              <p:nvPicPr>
                <p:cNvPr id="106" name="Ink 105">
                  <a:extLst>
                    <a:ext uri="{FF2B5EF4-FFF2-40B4-BE49-F238E27FC236}">
                      <a16:creationId xmlns:a16="http://schemas.microsoft.com/office/drawing/2014/main" id="{FE73C07E-0FC9-45E0-BEE5-B82428BAF234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0152251" y="2280545"/>
                  <a:ext cx="146880" cy="136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EFAEEFD-140C-A528-E1A1-C407492DE4DD}"/>
              </a:ext>
            </a:extLst>
          </p:cNvPr>
          <p:cNvGrpSpPr/>
          <p:nvPr/>
        </p:nvGrpSpPr>
        <p:grpSpPr>
          <a:xfrm>
            <a:off x="5242931" y="6375575"/>
            <a:ext cx="1033200" cy="66960"/>
            <a:chOff x="9231011" y="2732705"/>
            <a:chExt cx="1033200" cy="66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6EDC5C5E-3D08-0808-26EA-226EEDA9D141}"/>
                    </a:ext>
                  </a:extLst>
                </p14:cNvPr>
                <p14:cNvContentPartPr/>
                <p14:nvPr/>
              </p14:nvContentPartPr>
              <p14:xfrm>
                <a:off x="9231011" y="2732705"/>
                <a:ext cx="1013400" cy="14040"/>
              </p14:xfrm>
            </p:contentPart>
          </mc:Choice>
          <mc:Fallback xmlns="">
            <p:pic>
              <p:nvPicPr>
                <p:cNvPr id="111" name="Ink 110">
                  <a:extLst>
                    <a:ext uri="{FF2B5EF4-FFF2-40B4-BE49-F238E27FC236}">
                      <a16:creationId xmlns:a16="http://schemas.microsoft.com/office/drawing/2014/main" id="{6FC3E1DB-8114-45B2-AFEE-E20898B20F4A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9222371" y="2724065"/>
                  <a:ext cx="103104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3FE49815-2ADC-3AF2-006E-1472742C7F88}"/>
                    </a:ext>
                  </a:extLst>
                </p14:cNvPr>
                <p14:cNvContentPartPr/>
                <p14:nvPr/>
              </p14:nvContentPartPr>
              <p14:xfrm>
                <a:off x="9326411" y="2765825"/>
                <a:ext cx="937800" cy="33840"/>
              </p14:xfrm>
            </p:contentPart>
          </mc:Choice>
          <mc:Fallback xmlns="">
            <p:pic>
              <p:nvPicPr>
                <p:cNvPr id="112" name="Ink 111">
                  <a:extLst>
                    <a:ext uri="{FF2B5EF4-FFF2-40B4-BE49-F238E27FC236}">
                      <a16:creationId xmlns:a16="http://schemas.microsoft.com/office/drawing/2014/main" id="{E290493D-D50E-4695-8ADC-010995B99F7E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9317771" y="2757185"/>
                  <a:ext cx="955440" cy="51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7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7C1FD2C5-EC14-1EC4-332C-A91498B4B663}"/>
                  </a:ext>
                </a:extLst>
              </p14:cNvPr>
              <p14:cNvContentPartPr/>
              <p14:nvPr/>
            </p14:nvContentPartPr>
            <p14:xfrm>
              <a:off x="5608691" y="6013994"/>
              <a:ext cx="163440" cy="22824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7C1FD2C5-EC14-1EC4-332C-A91498B4B663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5600051" y="6004994"/>
                <a:ext cx="181080" cy="24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8D75BE59-C9A5-54FC-71AC-23D5ADA40CE2}"/>
                  </a:ext>
                </a:extLst>
              </p14:cNvPr>
              <p14:cNvContentPartPr/>
              <p14:nvPr/>
            </p14:nvContentPartPr>
            <p14:xfrm>
              <a:off x="5072446" y="6094724"/>
              <a:ext cx="192960" cy="10620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8D75BE59-C9A5-54FC-71AC-23D5ADA40CE2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5063446" y="6085724"/>
                <a:ext cx="210600" cy="12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9D218C69-0393-E56F-D2A9-E029B68C143D}"/>
                  </a:ext>
                </a:extLst>
              </p14:cNvPr>
              <p14:cNvContentPartPr/>
              <p14:nvPr/>
            </p14:nvContentPartPr>
            <p14:xfrm>
              <a:off x="4756754" y="2915209"/>
              <a:ext cx="46800" cy="1296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9D218C69-0393-E56F-D2A9-E029B68C143D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4747754" y="2906209"/>
                <a:ext cx="64440" cy="30600"/>
              </a:xfrm>
              <a:prstGeom prst="rect">
                <a:avLst/>
              </a:prstGeom>
            </p:spPr>
          </p:pic>
        </mc:Fallback>
      </mc:AlternateContent>
      <p:grpSp>
        <p:nvGrpSpPr>
          <p:cNvPr id="57" name="Group 56">
            <a:extLst>
              <a:ext uri="{FF2B5EF4-FFF2-40B4-BE49-F238E27FC236}">
                <a16:creationId xmlns:a16="http://schemas.microsoft.com/office/drawing/2014/main" id="{B1860F1D-BD53-1954-FE8B-5A3E3382617B}"/>
              </a:ext>
            </a:extLst>
          </p:cNvPr>
          <p:cNvGrpSpPr/>
          <p:nvPr/>
        </p:nvGrpSpPr>
        <p:grpSpPr>
          <a:xfrm>
            <a:off x="4826594" y="2910169"/>
            <a:ext cx="140760" cy="796680"/>
            <a:chOff x="4826594" y="2910169"/>
            <a:chExt cx="140760" cy="79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07236850-36C8-D508-9AE9-61F4932AE669}"/>
                    </a:ext>
                  </a:extLst>
                </p14:cNvPr>
                <p14:cNvContentPartPr/>
                <p14:nvPr/>
              </p14:nvContentPartPr>
              <p14:xfrm>
                <a:off x="4827674" y="2916289"/>
                <a:ext cx="139680" cy="79056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07236850-36C8-D508-9AE9-61F4932AE669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4818674" y="2907649"/>
                  <a:ext cx="157320" cy="80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5C26A27F-9665-000C-2DEC-4F00798FBF76}"/>
                    </a:ext>
                  </a:extLst>
                </p14:cNvPr>
                <p14:cNvContentPartPr/>
                <p14:nvPr/>
              </p14:nvContentPartPr>
              <p14:xfrm>
                <a:off x="4826594" y="2910169"/>
                <a:ext cx="1800" cy="900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5C26A27F-9665-000C-2DEC-4F00798FBF76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4817594" y="2901529"/>
                  <a:ext cx="1944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8129CF64-DA63-7F06-1A70-EE1A2590C56B}"/>
                    </a:ext>
                  </a:extLst>
                </p14:cNvPr>
                <p14:cNvContentPartPr/>
                <p14:nvPr/>
              </p14:nvContentPartPr>
              <p14:xfrm>
                <a:off x="4827314" y="2913769"/>
                <a:ext cx="1800" cy="756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8129CF64-DA63-7F06-1A70-EE1A2590C56B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4818314" y="2905129"/>
                  <a:ext cx="19440" cy="25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9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B0915232-F28E-F07E-9CEC-D265CC0BD42E}"/>
                  </a:ext>
                </a:extLst>
              </p14:cNvPr>
              <p14:cNvContentPartPr/>
              <p14:nvPr/>
            </p14:nvContentPartPr>
            <p14:xfrm>
              <a:off x="4773314" y="2940049"/>
              <a:ext cx="123840" cy="73656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B0915232-F28E-F07E-9CEC-D265CC0BD42E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4755314" y="2904049"/>
                <a:ext cx="159480" cy="80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1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5E32BE6F-09F4-B752-EB05-8BEA7E673FC3}"/>
                  </a:ext>
                </a:extLst>
              </p14:cNvPr>
              <p14:cNvContentPartPr/>
              <p14:nvPr/>
            </p14:nvContentPartPr>
            <p14:xfrm>
              <a:off x="4862234" y="3377089"/>
              <a:ext cx="59760" cy="253800"/>
            </p14:xfrm>
          </p:contentPart>
        </mc:Choice>
        <mc:Fallback xmlns=""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5E32BE6F-09F4-B752-EB05-8BEA7E673FC3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4844234" y="3341449"/>
                <a:ext cx="95400" cy="32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3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0190305B-8A89-CC84-C899-CC2720BDF892}"/>
                  </a:ext>
                </a:extLst>
              </p14:cNvPr>
              <p14:cNvContentPartPr/>
              <p14:nvPr/>
            </p14:nvContentPartPr>
            <p14:xfrm>
              <a:off x="4820834" y="3154969"/>
              <a:ext cx="86760" cy="47376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0190305B-8A89-CC84-C899-CC2720BDF892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4803194" y="3119329"/>
                <a:ext cx="122400" cy="54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5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D2CAE5A7-A8B5-E1D3-3DBD-B3C5FD65EF6B}"/>
                  </a:ext>
                </a:extLst>
              </p14:cNvPr>
              <p14:cNvContentPartPr/>
              <p14:nvPr/>
            </p14:nvContentPartPr>
            <p14:xfrm>
              <a:off x="4912274" y="3672289"/>
              <a:ext cx="14400" cy="792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D2CAE5A7-A8B5-E1D3-3DBD-B3C5FD65EF6B}"/>
                  </a:ext>
                </a:extLst>
              </p:cNvPr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4894634" y="3636289"/>
                <a:ext cx="50040" cy="79560"/>
              </a:xfrm>
              <a:prstGeom prst="rect">
                <a:avLst/>
              </a:prstGeom>
            </p:spPr>
          </p:pic>
        </mc:Fallback>
      </mc:AlternateContent>
      <p:grpSp>
        <p:nvGrpSpPr>
          <p:cNvPr id="66" name="Group 65">
            <a:extLst>
              <a:ext uri="{FF2B5EF4-FFF2-40B4-BE49-F238E27FC236}">
                <a16:creationId xmlns:a16="http://schemas.microsoft.com/office/drawing/2014/main" id="{8C9C346C-464C-3373-AD91-1C0CAEF695A5}"/>
              </a:ext>
            </a:extLst>
          </p:cNvPr>
          <p:cNvGrpSpPr/>
          <p:nvPr/>
        </p:nvGrpSpPr>
        <p:grpSpPr>
          <a:xfrm>
            <a:off x="4873440" y="3532210"/>
            <a:ext cx="468720" cy="2577960"/>
            <a:chOff x="4873440" y="3532210"/>
            <a:chExt cx="468720" cy="2577960"/>
          </a:xfrm>
        </p:grpSpPr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07">
              <p14:nvContentPartPr>
                <p14:cNvPr id="62" name="Ink 61">
                  <a:extLst>
                    <a:ext uri="{FF2B5EF4-FFF2-40B4-BE49-F238E27FC236}">
                      <a16:creationId xmlns:a16="http://schemas.microsoft.com/office/drawing/2014/main" id="{0D6C86EB-75B1-489D-3C77-91E31FA1F371}"/>
                    </a:ext>
                  </a:extLst>
                </p14:cNvPr>
                <p14:cNvContentPartPr/>
                <p14:nvPr/>
              </p14:nvContentPartPr>
              <p14:xfrm>
                <a:off x="4873440" y="3532210"/>
                <a:ext cx="399960" cy="2506680"/>
              </p14:xfrm>
            </p:contentPart>
          </mc:Choice>
          <mc:Fallback xmlns="">
            <p:pic>
              <p:nvPicPr>
                <p:cNvPr id="62" name="Ink 61">
                  <a:extLst>
                    <a:ext uri="{FF2B5EF4-FFF2-40B4-BE49-F238E27FC236}">
                      <a16:creationId xmlns:a16="http://schemas.microsoft.com/office/drawing/2014/main" id="{0D6C86EB-75B1-489D-3C77-91E31FA1F371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4864440" y="3523210"/>
                  <a:ext cx="417600" cy="252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09">
              <p14:nvContentPartPr>
                <p14:cNvPr id="63" name="Ink 62">
                  <a:extLst>
                    <a:ext uri="{FF2B5EF4-FFF2-40B4-BE49-F238E27FC236}">
                      <a16:creationId xmlns:a16="http://schemas.microsoft.com/office/drawing/2014/main" id="{7A04DB36-680E-502E-0F02-5235867B95D5}"/>
                    </a:ext>
                  </a:extLst>
                </p14:cNvPr>
                <p14:cNvContentPartPr/>
                <p14:nvPr/>
              </p14:nvContentPartPr>
              <p14:xfrm>
                <a:off x="5223000" y="5906410"/>
                <a:ext cx="31680" cy="165240"/>
              </p14:xfrm>
            </p:contentPart>
          </mc:Choice>
          <mc:Fallback xmlns="">
            <p:pic>
              <p:nvPicPr>
                <p:cNvPr id="63" name="Ink 62">
                  <a:extLst>
                    <a:ext uri="{FF2B5EF4-FFF2-40B4-BE49-F238E27FC236}">
                      <a16:creationId xmlns:a16="http://schemas.microsoft.com/office/drawing/2014/main" id="{7A04DB36-680E-502E-0F02-5235867B95D5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5214000" y="5897410"/>
                  <a:ext cx="4932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11">
              <p14:nvContentPartPr>
                <p14:cNvPr id="65" name="Ink 64">
                  <a:extLst>
                    <a:ext uri="{FF2B5EF4-FFF2-40B4-BE49-F238E27FC236}">
                      <a16:creationId xmlns:a16="http://schemas.microsoft.com/office/drawing/2014/main" id="{602D2B44-6CAE-25DB-1066-EBBCBDA629AC}"/>
                    </a:ext>
                  </a:extLst>
                </p14:cNvPr>
                <p14:cNvContentPartPr/>
                <p14:nvPr/>
              </p14:nvContentPartPr>
              <p14:xfrm>
                <a:off x="5201040" y="5847010"/>
                <a:ext cx="141120" cy="263160"/>
              </p14:xfrm>
            </p:contentPart>
          </mc:Choice>
          <mc:Fallback xmlns="">
            <p:pic>
              <p:nvPicPr>
                <p:cNvPr id="65" name="Ink 64">
                  <a:extLst>
                    <a:ext uri="{FF2B5EF4-FFF2-40B4-BE49-F238E27FC236}">
                      <a16:creationId xmlns:a16="http://schemas.microsoft.com/office/drawing/2014/main" id="{602D2B44-6CAE-25DB-1066-EBBCBDA629AC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5192400" y="5838370"/>
                  <a:ext cx="158760" cy="2808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605663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DDC48-218D-4123-95EB-F242ACB05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cs-CZ" dirty="0"/>
              <a:t>Předpokládané využití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320728-7513-A341-1CE2-90743D0AFFE5}"/>
              </a:ext>
            </a:extLst>
          </p:cNvPr>
          <p:cNvSpPr txBox="1"/>
          <p:nvPr/>
        </p:nvSpPr>
        <p:spPr>
          <a:xfrm>
            <a:off x="711200" y="1325563"/>
            <a:ext cx="78168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      Po celou dobu užívání (téměř 100 let) byla předzahrádka využívána pro pěstování rostlin. Ať už zemědělsky užitečných, nebo okrasných. </a:t>
            </a:r>
          </a:p>
          <a:p>
            <a:r>
              <a:rPr lang="cs-CZ" dirty="0"/>
              <a:t>      Naším cílem je zachovat tuto tradici a předzahrádku zvelebit a nadále ji vést jako okrasnou součást pozemku. Podobně jako ukazuje vizualizace vlevo.</a:t>
            </a:r>
          </a:p>
          <a:p>
            <a:endParaRPr lang="cs-CZ" dirty="0"/>
          </a:p>
          <a:p>
            <a:r>
              <a:rPr lang="cs-CZ" dirty="0"/>
              <a:t>     S rozvojem dopravy a neustálého nedostatku parkovacích míst se rovněž nabízí v budoucnu zde vybudovat na části pozemku stání pro uživatele domu. To je ale až sekundární úvaha a dokud bude možné budeme raději udržovat předzahrádku zelenou.</a:t>
            </a:r>
          </a:p>
          <a:p>
            <a:endParaRPr lang="cs-CZ" dirty="0"/>
          </a:p>
          <a:p>
            <a:r>
              <a:rPr lang="cs-CZ" dirty="0"/>
              <a:t>    S renovací předzahrádky je spojena i renovace plotu, o které jsme již předběžně jednali i s památkáři, abychom nepoškodili historický ráz ulice</a:t>
            </a:r>
          </a:p>
          <a:p>
            <a:endParaRPr lang="cs-CZ" dirty="0"/>
          </a:p>
        </p:txBody>
      </p:sp>
      <p:pic>
        <p:nvPicPr>
          <p:cNvPr id="38" name="Picture 37" descr="A group of cactus in a garden&#10;&#10;Description automatically generated with low confidence">
            <a:extLst>
              <a:ext uri="{FF2B5EF4-FFF2-40B4-BE49-F238E27FC236}">
                <a16:creationId xmlns:a16="http://schemas.microsoft.com/office/drawing/2014/main" id="{4639C217-B92F-3D01-40CD-D19E9DF2C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050" y="978211"/>
            <a:ext cx="3349945" cy="560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5671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130</Words>
  <Application>Microsoft Office PowerPoint</Application>
  <PresentationFormat>Širokoúhlá obrazovka</PresentationFormat>
  <Paragraphs>10</Paragraphs>
  <Slides>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Příloha k žádosti odkupu předzahrádky</vt:lpstr>
      <vt:lpstr>Situace – katastrální mapa</vt:lpstr>
      <vt:lpstr>Předpokládané využití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Předzahrádka</dc:title>
  <dc:creator>Marek Čabla</dc:creator>
  <cp:lastModifiedBy>Bortlová Ludmila</cp:lastModifiedBy>
  <cp:revision>1</cp:revision>
  <cp:lastPrinted>2022-08-12T08:17:10Z</cp:lastPrinted>
  <dcterms:created xsi:type="dcterms:W3CDTF">2022-04-23T06:57:39Z</dcterms:created>
  <dcterms:modified xsi:type="dcterms:W3CDTF">2022-08-12T08:18:07Z</dcterms:modified>
</cp:coreProperties>
</file>